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314" r:id="rId13"/>
    <p:sldId id="315" r:id="rId14"/>
    <p:sldId id="340" r:id="rId15"/>
    <p:sldId id="341" r:id="rId16"/>
    <p:sldId id="327" r:id="rId17"/>
    <p:sldId id="301" r:id="rId18"/>
    <p:sldId id="302" r:id="rId19"/>
    <p:sldId id="339" r:id="rId20"/>
    <p:sldId id="336" r:id="rId21"/>
    <p:sldId id="308" r:id="rId22"/>
    <p:sldId id="344" r:id="rId23"/>
    <p:sldId id="345" r:id="rId24"/>
    <p:sldId id="346" r:id="rId25"/>
    <p:sldId id="347" r:id="rId26"/>
    <p:sldId id="293" r:id="rId27"/>
    <p:sldId id="358" r:id="rId28"/>
    <p:sldId id="266" r:id="rId29"/>
    <p:sldId id="350" r:id="rId30"/>
    <p:sldId id="362" r:id="rId31"/>
    <p:sldId id="331" r:id="rId32"/>
    <p:sldId id="332" r:id="rId33"/>
    <p:sldId id="333" r:id="rId34"/>
    <p:sldId id="356" r:id="rId35"/>
    <p:sldId id="357" r:id="rId36"/>
    <p:sldId id="361" r:id="rId37"/>
    <p:sldId id="319" r:id="rId38"/>
    <p:sldId id="320" r:id="rId39"/>
    <p:sldId id="354" r:id="rId40"/>
    <p:sldId id="35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216"/>
    <p:restoredTop sz="93713"/>
  </p:normalViewPr>
  <p:slideViewPr>
    <p:cSldViewPr snapToGrid="0" snapToObjects="1">
      <p:cViewPr varScale="1">
        <p:scale>
          <a:sx n="109" d="100"/>
          <a:sy n="109" d="100"/>
        </p:scale>
        <p:origin x="12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4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25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09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5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62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182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201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792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51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0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44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8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35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5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3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445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9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2.jpg"/><Relationship Id="rId4" Type="http://schemas.openxmlformats.org/officeDocument/2006/relationships/slide" Target="slide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11" Type="http://schemas.openxmlformats.org/officeDocument/2006/relationships/image" Target="../media/image7.png"/><Relationship Id="rId5" Type="http://schemas.openxmlformats.org/officeDocument/2006/relationships/image" Target="../media/image2.jpg"/><Relationship Id="rId10" Type="http://schemas.microsoft.com/office/2007/relationships/hdphoto" Target="../media/hdphoto1.wdp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png"/><Relationship Id="rId7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slide" Target="slide1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slide" Target="slide37.xml"/><Relationship Id="rId10" Type="http://schemas.openxmlformats.org/officeDocument/2006/relationships/image" Target="../media/image15.jpg"/><Relationship Id="rId4" Type="http://schemas.microsoft.com/office/2007/relationships/hdphoto" Target="../media/hdphoto3.wdp"/><Relationship Id="rId9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png"/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gif"/><Relationship Id="rId5" Type="http://schemas.microsoft.com/office/2007/relationships/hdphoto" Target="../media/hdphoto1.wdp"/><Relationship Id="rId10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7.png"/><Relationship Id="rId7" Type="http://schemas.openxmlformats.org/officeDocument/2006/relationships/slide" Target="slide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slide" Target="slide1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slide" Target="slide32.xml"/><Relationship Id="rId10" Type="http://schemas.openxmlformats.org/officeDocument/2006/relationships/image" Target="../media/image15.jpg"/><Relationship Id="rId4" Type="http://schemas.microsoft.com/office/2007/relationships/hdphoto" Target="../media/hdphoto2.wdp"/><Relationship Id="rId9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jpg"/><Relationship Id="rId7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24.jpg"/><Relationship Id="rId4" Type="http://schemas.openxmlformats.org/officeDocument/2006/relationships/image" Target="../media/image21.jpg"/><Relationship Id="rId9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jp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microsoft.com/office/2007/relationships/hdphoto" Target="../media/hdphoto5.wd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3.xml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14.xm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4.jpg"/><Relationship Id="rId4" Type="http://schemas.openxmlformats.org/officeDocument/2006/relationships/image" Target="../media/image16.jpg"/><Relationship Id="rId9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2.png"/><Relationship Id="rId7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3.xml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14.xm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4.jpg"/><Relationship Id="rId4" Type="http://schemas.openxmlformats.org/officeDocument/2006/relationships/image" Target="../media/image16.jpg"/><Relationship Id="rId9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microsoft.com/office/2007/relationships/hdphoto" Target="../media/hdphoto1.wdp"/><Relationship Id="rId5" Type="http://schemas.openxmlformats.org/officeDocument/2006/relationships/image" Target="../media/image3.gif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jp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tiff"/><Relationship Id="rId3" Type="http://schemas.openxmlformats.org/officeDocument/2006/relationships/image" Target="../media/image5.jpg"/><Relationship Id="rId7" Type="http://schemas.microsoft.com/office/2007/relationships/hdphoto" Target="../media/hdphoto2.wdp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gif"/><Relationship Id="rId5" Type="http://schemas.microsoft.com/office/2007/relationships/hdphoto" Target="../media/hdphoto1.wdp"/><Relationship Id="rId10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12.jpg"/><Relationship Id="rId10" Type="http://schemas.microsoft.com/office/2007/relationships/hdphoto" Target="../media/hdphoto2.wdp"/><Relationship Id="rId4" Type="http://schemas.openxmlformats.org/officeDocument/2006/relationships/image" Target="../media/image3.gi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imageedit_27_3890830367.jpg">
            <a:extLst>
              <a:ext uri="{FF2B5EF4-FFF2-40B4-BE49-F238E27FC236}">
                <a16:creationId xmlns:a16="http://schemas.microsoft.com/office/drawing/2014/main" id="{39A4BBDE-2753-6A41-A787-36A129C2F8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93730" y="5993015"/>
            <a:ext cx="6313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chocolate into the piggybank and put it there. 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703216" y="271429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imageedit_9_3849709197.jpg">
            <a:extLst>
              <a:ext uri="{FF2B5EF4-FFF2-40B4-BE49-F238E27FC236}">
                <a16:creationId xmlns:a16="http://schemas.microsoft.com/office/drawing/2014/main" id="{715DD6CB-EC34-E04F-A27A-9CCB3E44D8B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12_5259705472.jpg">
            <a:extLst>
              <a:ext uri="{FF2B5EF4-FFF2-40B4-BE49-F238E27FC236}">
                <a16:creationId xmlns:a16="http://schemas.microsoft.com/office/drawing/2014/main" id="{5AAC21CC-2F22-DD43-8B66-546BC8D995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1_8759040385.jpg">
            <a:extLst>
              <a:ext uri="{FF2B5EF4-FFF2-40B4-BE49-F238E27FC236}">
                <a16:creationId xmlns:a16="http://schemas.microsoft.com/office/drawing/2014/main" id="{755DD4D6-1235-E347-9746-242EAEDC52B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3" name="Picture 12" descr="imageedit_27_3890830367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09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2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7" name="Picture 26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172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4" name="Right Arrow 23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7" name="Picture 26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9" name="Picture 28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30" name="Picture 2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06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E661C175-49EE-074D-A477-0D5DEA330EF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34AB98E0-344B-7C4E-8991-D541E23C11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1_8759040385.jpg">
            <a:extLst>
              <a:ext uri="{FF2B5EF4-FFF2-40B4-BE49-F238E27FC236}">
                <a16:creationId xmlns:a16="http://schemas.microsoft.com/office/drawing/2014/main" id="{02FCDFEE-AFF1-3945-912A-2E2CAA3B8C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7_3890830367.jpg">
            <a:extLst>
              <a:ext uri="{FF2B5EF4-FFF2-40B4-BE49-F238E27FC236}">
                <a16:creationId xmlns:a16="http://schemas.microsoft.com/office/drawing/2014/main" id="{5AB09905-3FE9-0F44-8CF9-3E213318EF8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b="1" i="1" dirty="0"/>
              <a:t>want</a:t>
            </a:r>
            <a:r>
              <a:rPr lang="en-US" altLang="zh-CN" b="1" i="1" dirty="0"/>
              <a:t>ed</a:t>
            </a:r>
            <a:r>
              <a:rPr lang="en-US" b="1" i="1" dirty="0"/>
              <a:t>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chocolate in the piggybank. But </a:t>
            </a:r>
            <a:r>
              <a:rPr lang="en-US" b="1" i="1" dirty="0"/>
              <a:t>a puppy </a:t>
            </a:r>
            <a:r>
              <a:rPr lang="en-US" altLang="zh-CN" b="1" i="1" dirty="0"/>
              <a:t>came</a:t>
            </a:r>
            <a:r>
              <a:rPr lang="en-US" b="1" i="1" dirty="0"/>
              <a:t> and </a:t>
            </a:r>
            <a:r>
              <a:rPr lang="en-US" altLang="zh-CN" b="1" i="1" dirty="0"/>
              <a:t>ate</a:t>
            </a:r>
            <a:r>
              <a:rPr lang="en-US" dirty="0"/>
              <a:t> </a:t>
            </a:r>
            <a:r>
              <a:rPr lang="en-US" altLang="zh-CN" dirty="0"/>
              <a:t>her</a:t>
            </a:r>
            <a:r>
              <a:rPr lang="en-US" dirty="0"/>
              <a:t>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9" name="Oval 8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 descr="imageedit_21_8759040385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38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11" name="Oval 10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 descr="imageedit_21_8759040385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471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11" name="Oval 10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 descr="imageedit_21_8759040385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5" name="Picture 24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6" name="Picture 25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327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9794" y="176686"/>
            <a:ext cx="1775077" cy="2025009"/>
            <a:chOff x="219794" y="176686"/>
            <a:chExt cx="1775077" cy="2025009"/>
          </a:xfrm>
        </p:grpSpPr>
        <p:sp>
          <p:nvSpPr>
            <p:cNvPr id="11" name="Oval 10"/>
            <p:cNvSpPr/>
            <p:nvPr/>
          </p:nvSpPr>
          <p:spPr>
            <a:xfrm>
              <a:off x="219794" y="17668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 descr="imageedit_21_8759040385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DECF4"/>
                </a:clrFrom>
                <a:clrTo>
                  <a:srgbClr val="EDECF4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02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98" y="384831"/>
              <a:ext cx="1333991" cy="1574850"/>
            </a:xfrm>
            <a:prstGeom prst="rect">
              <a:avLst/>
            </a:prstGeom>
          </p:spPr>
        </p:pic>
      </p:grpSp>
      <p:sp>
        <p:nvSpPr>
          <p:cNvPr id="23" name="Right Arrow 22">
            <a:hlinkClick r:id="rId5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6" name="Picture 25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7" name="Picture 26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9" name="Picture 28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247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749705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794310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65" y="406858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412863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69916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569665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313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6" y="3801981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12" y="3801982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42" y="532991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6" y="464050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71908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3001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7" name="Picture 16" descr="imageedit_40_6609269097.jpg">
            <a:extLst>
              <a:ext uri="{FF2B5EF4-FFF2-40B4-BE49-F238E27FC236}">
                <a16:creationId xmlns:a16="http://schemas.microsoft.com/office/drawing/2014/main" id="{5397E639-C34E-1346-81B5-AED0024A81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6" y="3801981"/>
            <a:ext cx="1287646" cy="1583615"/>
          </a:xfrm>
          <a:prstGeom prst="rect">
            <a:avLst/>
          </a:prstGeom>
        </p:spPr>
      </p:pic>
      <p:pic>
        <p:nvPicPr>
          <p:cNvPr id="18" name="Picture 17" descr="imageedit_37_7141615819.jpg">
            <a:extLst>
              <a:ext uri="{FF2B5EF4-FFF2-40B4-BE49-F238E27FC236}">
                <a16:creationId xmlns:a16="http://schemas.microsoft.com/office/drawing/2014/main" id="{F6054625-9728-4B41-AD0B-2FD687827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712" y="3801982"/>
            <a:ext cx="1297211" cy="1529762"/>
          </a:xfrm>
          <a:prstGeom prst="rect">
            <a:avLst/>
          </a:prstGeom>
        </p:spPr>
      </p:pic>
      <p:pic>
        <p:nvPicPr>
          <p:cNvPr id="19" name="Picture 18" descr="imageedit_5_2274522200.jpg">
            <a:extLst>
              <a:ext uri="{FF2B5EF4-FFF2-40B4-BE49-F238E27FC236}">
                <a16:creationId xmlns:a16="http://schemas.microsoft.com/office/drawing/2014/main" id="{16171369-5C93-D54E-8F13-2FE2D926EC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42" y="532991"/>
            <a:ext cx="1332330" cy="1613925"/>
          </a:xfrm>
          <a:prstGeom prst="rect">
            <a:avLst/>
          </a:prstGeom>
        </p:spPr>
      </p:pic>
      <p:pic>
        <p:nvPicPr>
          <p:cNvPr id="20" name="Picture 19" descr="imageedit_13_5194653768.jpg">
            <a:extLst>
              <a:ext uri="{FF2B5EF4-FFF2-40B4-BE49-F238E27FC236}">
                <a16:creationId xmlns:a16="http://schemas.microsoft.com/office/drawing/2014/main" id="{BE3E409F-2A60-1042-999B-8BF8EAD1F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06" y="464050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plant in the garden. So </a:t>
            </a:r>
            <a:r>
              <a:rPr lang="en-US" altLang="zh-CN" dirty="0"/>
              <a:t>she</a:t>
            </a:r>
            <a:r>
              <a:rPr lang="en-US" dirty="0"/>
              <a:t> plants</a:t>
            </a:r>
            <a:r>
              <a:rPr lang="en-US" b="1" dirty="0"/>
              <a:t> </a:t>
            </a:r>
            <a:r>
              <a:rPr lang="en-US" altLang="zh-CN" b="1" dirty="0"/>
              <a:t>her</a:t>
            </a:r>
            <a:r>
              <a:rPr lang="en-US" b="1" dirty="0"/>
              <a:t> at home</a:t>
            </a:r>
            <a:r>
              <a:rPr lang="en-US" dirty="0"/>
              <a:t>. The other kids put theirs in the garden.</a:t>
            </a:r>
          </a:p>
        </p:txBody>
      </p:sp>
      <p:pic>
        <p:nvPicPr>
          <p:cNvPr id="20" name="Picture 19" descr="imageedit_40_6609269097.jpg">
            <a:extLst>
              <a:ext uri="{FF2B5EF4-FFF2-40B4-BE49-F238E27FC236}">
                <a16:creationId xmlns:a16="http://schemas.microsoft.com/office/drawing/2014/main" id="{D097CC2F-735C-824D-8043-1C293DE8FCC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5" y="3490319"/>
            <a:ext cx="1287646" cy="1583615"/>
          </a:xfrm>
          <a:prstGeom prst="rect">
            <a:avLst/>
          </a:prstGeom>
        </p:spPr>
      </p:pic>
      <p:pic>
        <p:nvPicPr>
          <p:cNvPr id="21" name="Picture 20" descr="imageedit_37_7141615819.jpg">
            <a:extLst>
              <a:ext uri="{FF2B5EF4-FFF2-40B4-BE49-F238E27FC236}">
                <a16:creationId xmlns:a16="http://schemas.microsoft.com/office/drawing/2014/main" id="{A1EE7AA2-6188-E641-A958-86E2B3D33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1" y="3490320"/>
            <a:ext cx="1297211" cy="1529762"/>
          </a:xfrm>
          <a:prstGeom prst="rect">
            <a:avLst/>
          </a:prstGeom>
        </p:spPr>
      </p:pic>
      <p:pic>
        <p:nvPicPr>
          <p:cNvPr id="23" name="Picture 22" descr="imageedit_5_2274522200.jpg">
            <a:extLst>
              <a:ext uri="{FF2B5EF4-FFF2-40B4-BE49-F238E27FC236}">
                <a16:creationId xmlns:a16="http://schemas.microsoft.com/office/drawing/2014/main" id="{FFD6419C-7D38-C345-9E6D-E71FDA22F0D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91" y="221329"/>
            <a:ext cx="1332330" cy="1613925"/>
          </a:xfrm>
          <a:prstGeom prst="rect">
            <a:avLst/>
          </a:prstGeom>
        </p:spPr>
      </p:pic>
      <p:pic>
        <p:nvPicPr>
          <p:cNvPr id="25" name="Picture 24" descr="imageedit_13_5194653768.jpg">
            <a:extLst>
              <a:ext uri="{FF2B5EF4-FFF2-40B4-BE49-F238E27FC236}">
                <a16:creationId xmlns:a16="http://schemas.microsoft.com/office/drawing/2014/main" id="{5E8D6837-81FD-3548-80D7-04ED36200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5" y="152388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2" name="Picture 11" descr="imageedit_40_6609269097.jpg">
            <a:extLst>
              <a:ext uri="{FF2B5EF4-FFF2-40B4-BE49-F238E27FC236}">
                <a16:creationId xmlns:a16="http://schemas.microsoft.com/office/drawing/2014/main" id="{C421372D-B1F8-F341-BEEA-0968A78A33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65" y="3780245"/>
            <a:ext cx="1287646" cy="1583615"/>
          </a:xfrm>
          <a:prstGeom prst="rect">
            <a:avLst/>
          </a:prstGeom>
        </p:spPr>
      </p:pic>
      <p:pic>
        <p:nvPicPr>
          <p:cNvPr id="14" name="Picture 13" descr="imageedit_37_7141615819.jpg">
            <a:extLst>
              <a:ext uri="{FF2B5EF4-FFF2-40B4-BE49-F238E27FC236}">
                <a16:creationId xmlns:a16="http://schemas.microsoft.com/office/drawing/2014/main" id="{A646CB9F-3E31-B448-B533-13A3056CC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61" y="3780246"/>
            <a:ext cx="1297211" cy="1529762"/>
          </a:xfrm>
          <a:prstGeom prst="rect">
            <a:avLst/>
          </a:prstGeom>
        </p:spPr>
      </p:pic>
      <p:pic>
        <p:nvPicPr>
          <p:cNvPr id="16" name="Picture 15" descr="imageedit_5_2274522200.jpg">
            <a:extLst>
              <a:ext uri="{FF2B5EF4-FFF2-40B4-BE49-F238E27FC236}">
                <a16:creationId xmlns:a16="http://schemas.microsoft.com/office/drawing/2014/main" id="{0223CFEF-BBFD-5A4F-8333-B6C1810D4A2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91" y="511255"/>
            <a:ext cx="1332330" cy="1613925"/>
          </a:xfrm>
          <a:prstGeom prst="rect">
            <a:avLst/>
          </a:prstGeom>
        </p:spPr>
      </p:pic>
      <p:pic>
        <p:nvPicPr>
          <p:cNvPr id="22" name="Picture 21" descr="imageedit_13_5194653768.jpg">
            <a:extLst>
              <a:ext uri="{FF2B5EF4-FFF2-40B4-BE49-F238E27FC236}">
                <a16:creationId xmlns:a16="http://schemas.microsoft.com/office/drawing/2014/main" id="{560DBAA6-97E2-D640-BF2E-257F781626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55" y="442314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5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1317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Free-rider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0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pic>
        <p:nvPicPr>
          <p:cNvPr id="25" name="Picture 24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32990"/>
            <a:ext cx="1332330" cy="1613925"/>
          </a:xfrm>
          <a:prstGeom prst="rect">
            <a:avLst/>
          </a:prstGeom>
        </p:spPr>
      </p:pic>
      <p:pic>
        <p:nvPicPr>
          <p:cNvPr id="31" name="Picture 30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4" y="3748307"/>
            <a:ext cx="1287646" cy="1583615"/>
          </a:xfrm>
          <a:prstGeom prst="rect">
            <a:avLst/>
          </a:prstGeom>
        </p:spPr>
      </p:pic>
      <p:pic>
        <p:nvPicPr>
          <p:cNvPr id="32" name="Picture 31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748308"/>
            <a:ext cx="1297211" cy="1529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8" name="Picture 17" descr="imageedit_13_5194653768.jp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730" y="5993015"/>
            <a:ext cx="534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Contributor Reminder: </a:t>
            </a:r>
          </a:p>
          <a:p>
            <a:r>
              <a:rPr lang="en-US" dirty="0"/>
              <a:t>Wanted to put her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41540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3" name="Picture 12" descr="imageedit_13_5194653768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69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4" name="Picture 13" descr="imageedit_13_5194653768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34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7" name="Picture 16" descr="imageedit_13_5194653768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024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6" name="Picture 15" descr="imageedit_13_5194653768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673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40_6609269097.jpg">
            <a:extLst>
              <a:ext uri="{FF2B5EF4-FFF2-40B4-BE49-F238E27FC236}">
                <a16:creationId xmlns:a16="http://schemas.microsoft.com/office/drawing/2014/main" id="{638DC39F-3086-2A42-9A78-70875EFA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9" y="3747828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>
            <a:extLst>
              <a:ext uri="{FF2B5EF4-FFF2-40B4-BE49-F238E27FC236}">
                <a16:creationId xmlns:a16="http://schemas.microsoft.com/office/drawing/2014/main" id="{C323B0ED-B354-A84A-9209-FE338F21C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05" y="3747829"/>
            <a:ext cx="1297211" cy="1529762"/>
          </a:xfrm>
          <a:prstGeom prst="rect">
            <a:avLst/>
          </a:prstGeom>
        </p:spPr>
      </p:pic>
      <p:pic>
        <p:nvPicPr>
          <p:cNvPr id="25" name="Picture 24" descr="imageedit_5_2274522200.jpg">
            <a:extLst>
              <a:ext uri="{FF2B5EF4-FFF2-40B4-BE49-F238E27FC236}">
                <a16:creationId xmlns:a16="http://schemas.microsoft.com/office/drawing/2014/main" id="{D778E9DC-722A-DF4C-B63A-E18AFE68C0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35" y="478838"/>
            <a:ext cx="1332330" cy="1613925"/>
          </a:xfrm>
          <a:prstGeom prst="rect">
            <a:avLst/>
          </a:prstGeom>
        </p:spPr>
      </p:pic>
      <p:pic>
        <p:nvPicPr>
          <p:cNvPr id="29" name="Picture 28" descr="imageedit_13_5194653768.jpg">
            <a:extLst>
              <a:ext uri="{FF2B5EF4-FFF2-40B4-BE49-F238E27FC236}">
                <a16:creationId xmlns:a16="http://schemas.microsoft.com/office/drawing/2014/main" id="{23CC33DF-9F77-844B-BA1C-2E4FD3C90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9" y="409897"/>
            <a:ext cx="1332330" cy="1646520"/>
          </a:xfrm>
          <a:prstGeom prst="rect">
            <a:avLst/>
          </a:prstGeom>
        </p:spPr>
      </p:pic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altLang="zh-CN" b="1" i="1" dirty="0"/>
              <a:t>didn’t</a:t>
            </a:r>
            <a:r>
              <a:rPr lang="en-US" b="1" i="1" dirty="0"/>
              <a:t> want</a:t>
            </a:r>
            <a:r>
              <a:rPr lang="en-US" i="1" dirty="0"/>
              <a:t>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plant in the garden. So </a:t>
            </a:r>
            <a:r>
              <a:rPr lang="en-US" altLang="zh-CN" dirty="0"/>
              <a:t>she</a:t>
            </a:r>
            <a:r>
              <a:rPr lang="en-US" dirty="0"/>
              <a:t> </a:t>
            </a:r>
            <a:r>
              <a:rPr lang="en-US" altLang="zh-CN" dirty="0"/>
              <a:t>planted</a:t>
            </a:r>
            <a:r>
              <a:rPr lang="en-US" b="1" dirty="0"/>
              <a:t> </a:t>
            </a:r>
            <a:r>
              <a:rPr lang="en-US" altLang="zh-CN" b="1" dirty="0"/>
              <a:t>her</a:t>
            </a:r>
            <a:r>
              <a:rPr lang="en-US" b="1" dirty="0"/>
              <a:t>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5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2" name="Picture 11" descr="imageedit_5_2274522200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069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4" name="Picture 13" descr="imageedit_5_2274522200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6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08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5" name="Picture 14" descr="imageedit_5_2274522200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86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Contributor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3" name="Picture 12" descr="imageedit_5_2274522200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56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7A8512E9-2E36-774E-8E83-B45EEA97C0A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2D144168-BF15-494C-8732-ED1DB779A44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6900088A-C2AB-B744-AF4F-7A26CE2EAD2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239E568A-0B0A-D447-B087-9FE8706147D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  <p:pic>
        <p:nvPicPr>
          <p:cNvPr id="20" name="Picture 19" descr="imageedit_9_3849709197.jpg">
            <a:extLst>
              <a:ext uri="{FF2B5EF4-FFF2-40B4-BE49-F238E27FC236}">
                <a16:creationId xmlns:a16="http://schemas.microsoft.com/office/drawing/2014/main" id="{000EECCA-4FEE-9340-8B6E-6CA339A9C6C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1" name="Picture 20" descr="imageedit_12_5259705472.jpg">
            <a:extLst>
              <a:ext uri="{FF2B5EF4-FFF2-40B4-BE49-F238E27FC236}">
                <a16:creationId xmlns:a16="http://schemas.microsoft.com/office/drawing/2014/main" id="{D9FAB35B-5C73-0644-994A-15A73BD6D6D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21_8759040385.jpg">
            <a:extLst>
              <a:ext uri="{FF2B5EF4-FFF2-40B4-BE49-F238E27FC236}">
                <a16:creationId xmlns:a16="http://schemas.microsoft.com/office/drawing/2014/main" id="{F14C91EE-768E-7B48-8289-439B12F68F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>
            <a:extLst>
              <a:ext uri="{FF2B5EF4-FFF2-40B4-BE49-F238E27FC236}">
                <a16:creationId xmlns:a16="http://schemas.microsoft.com/office/drawing/2014/main" id="{264884FD-5DFE-BD48-9F67-88E46CA5E6C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9_3849709197.jpg">
            <a:extLst>
              <a:ext uri="{FF2B5EF4-FFF2-40B4-BE49-F238E27FC236}">
                <a16:creationId xmlns:a16="http://schemas.microsoft.com/office/drawing/2014/main" id="{ECD0636A-6ECA-E443-AD3E-B760636D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>
            <a:extLst>
              <a:ext uri="{FF2B5EF4-FFF2-40B4-BE49-F238E27FC236}">
                <a16:creationId xmlns:a16="http://schemas.microsoft.com/office/drawing/2014/main" id="{00ABFE6E-4AEB-6248-88C0-9CB92B2CE9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>
            <a:extLst>
              <a:ext uri="{FF2B5EF4-FFF2-40B4-BE49-F238E27FC236}">
                <a16:creationId xmlns:a16="http://schemas.microsoft.com/office/drawing/2014/main" id="{8D50F933-0BEE-8046-A6E0-E100B236C0A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>
            <a:extLst>
              <a:ext uri="{FF2B5EF4-FFF2-40B4-BE49-F238E27FC236}">
                <a16:creationId xmlns:a16="http://schemas.microsoft.com/office/drawing/2014/main" id="{12222E6F-F434-5B42-AE9B-BDF4348F093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altLang="zh-CN" dirty="0"/>
              <a:t>Sh</a:t>
            </a:r>
            <a:r>
              <a:rPr lang="en-US" dirty="0"/>
              <a:t>e </a:t>
            </a:r>
            <a:r>
              <a:rPr lang="en-US" b="1" i="1" dirty="0"/>
              <a:t>wants to</a:t>
            </a:r>
            <a:r>
              <a:rPr lang="en-US" dirty="0"/>
              <a:t> put </a:t>
            </a:r>
            <a:r>
              <a:rPr lang="en-US" altLang="zh-CN" dirty="0"/>
              <a:t>her</a:t>
            </a:r>
            <a:r>
              <a:rPr lang="en-US" dirty="0"/>
              <a:t>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</a:t>
            </a:r>
            <a:r>
              <a:rPr lang="en-US" altLang="zh-CN" dirty="0"/>
              <a:t>her</a:t>
            </a:r>
            <a:r>
              <a:rPr lang="en-US" dirty="0"/>
              <a:t> chocolate. The other kids put their chocolate in the piggybank.</a:t>
            </a:r>
          </a:p>
        </p:txBody>
      </p:sp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 descr="imageedit_9_3849709197.jpg">
            <a:extLst>
              <a:ext uri="{FF2B5EF4-FFF2-40B4-BE49-F238E27FC236}">
                <a16:creationId xmlns:a16="http://schemas.microsoft.com/office/drawing/2014/main" id="{2664C467-1C57-9C41-8B22-B6DB495767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3640080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12_5259705472.jpg">
            <a:extLst>
              <a:ext uri="{FF2B5EF4-FFF2-40B4-BE49-F238E27FC236}">
                <a16:creationId xmlns:a16="http://schemas.microsoft.com/office/drawing/2014/main" id="{3FFC5300-0CFD-1841-AF0F-FBA576292B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3640080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338DA997-CBD0-6F49-9D4A-D18CBD08C87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10" y="419007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F3F553A3-E390-4547-8536-4D1CBFE54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486" y="41900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585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Girls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she good or bad? </vt:lpstr>
      <vt:lpstr>PowerPoint Presentation</vt:lpstr>
      <vt:lpstr>Preference: Do you like her or you don’t like her?</vt:lpstr>
      <vt:lpstr>Preference: do you like her a little or a lot?  do you kind of don’t like her or really don’t like her?</vt:lpstr>
      <vt:lpstr>PowerPoint Presentation</vt:lpstr>
      <vt:lpstr>Evaluation: is she good or bad? </vt:lpstr>
      <vt:lpstr>PowerPoint Presentation</vt:lpstr>
      <vt:lpstr>Preference: Do you like her or you don’t like her?</vt:lpstr>
      <vt:lpstr>Preference: do you like her a little or a lot?  do you kind of don’t like her or really don’t like her?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109</cp:revision>
  <dcterms:created xsi:type="dcterms:W3CDTF">2016-04-29T02:00:35Z</dcterms:created>
  <dcterms:modified xsi:type="dcterms:W3CDTF">2019-10-30T23:45:01Z</dcterms:modified>
</cp:coreProperties>
</file>